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2" r:id="rId4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80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D0C121-F1E1-D97B-348A-13A8D9355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AE0916-62CD-5CE5-3369-3983155752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C0AE97-EAC9-421C-292D-90528B201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428B-8241-461E-9908-31EC2AE13C08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1E3F2F-09EA-2A60-50FA-1DFE07A93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A8B9C1-FA89-1C0C-C4C7-9F49B30DB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00E3-5AAF-4C5C-BAEE-1F4D2AE8A06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36228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AD0A8F-2207-F034-EADE-7718F6603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FF4478-1F11-4324-AFDD-FB01096E7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7CD6C6-B2E4-82EE-B6A2-1EB2B7CEF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428B-8241-461E-9908-31EC2AE13C08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600589-9C1C-0636-C969-41D87840D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93332E-D6D6-DBFF-E252-130529503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00E3-5AAF-4C5C-BAEE-1F4D2AE8A06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82946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3EBB29-FFB0-8D38-76EB-960B5B8FD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04B1A2-37A8-0D02-DCBD-165356C97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13DBE6-6F6A-DDD8-9933-9E44B327F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428B-8241-461E-9908-31EC2AE13C08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08598E-B112-BD70-12BD-BEBEA5049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97068C-5965-696E-99A0-0DA8B2C08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00E3-5AAF-4C5C-BAEE-1F4D2AE8A06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32051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3CCC0C-BDEF-3C71-A5C0-0D7699149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C88F33-D7BA-5F90-EE50-14D44DCEBF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898E3B-AB50-0BB2-10F6-69E997DF8E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04FAE90-7BF3-5EB4-1AC1-431F9013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428B-8241-461E-9908-31EC2AE13C08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CE4D3C-BD8C-511E-2C08-3B1461951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5E879F-CB75-C029-8534-671F18A70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00E3-5AAF-4C5C-BAEE-1F4D2AE8A06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83921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6C1D24-732A-FCDC-1F57-870287F48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3A1A04-37DC-F17F-14DE-CF9334660F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7538E7F-C69F-40CA-F13F-F70404A5D1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3940F94-2DC2-0B62-E1F2-3147C2C23B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BE414FB-3201-70F2-BC3D-DE81C38FD2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4B3C883-5761-D4FE-B3C2-902181FD0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428B-8241-461E-9908-31EC2AE13C08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9FF8A86-099B-9093-0ABD-557790774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A2010D9-56E6-FDA1-6C3A-68C0A9F90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00E3-5AAF-4C5C-BAEE-1F4D2AE8A06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39658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2E0C34-729E-E2DF-2BD5-C7A6E7994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EC66737-471A-A562-160B-48CF7CEFE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428B-8241-461E-9908-31EC2AE13C08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F4AEFD2-3071-8CA8-C303-AD7E99A63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93C74F6-1421-D69E-BE1E-837311B27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00E3-5AAF-4C5C-BAEE-1F4D2AE8A06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173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691E4D2-AF8D-8C11-91FC-2A43E163C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428B-8241-461E-9908-31EC2AE13C08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B7D5FB7-371C-5754-B126-97584CC35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BF20E64-0937-041D-2AA7-01E456C05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00E3-5AAF-4C5C-BAEE-1F4D2AE8A06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48370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29022F-7676-F3E6-9AAF-4357B750C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B764C0-0907-EB19-58F4-15DCCFD6F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6DDF91D-CA07-ED50-DABB-4F05BB1E2B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94EAA5F-BA9A-5627-B04F-5AEBE0C2A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428B-8241-461E-9908-31EC2AE13C08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20F330-0852-8E39-6D98-E9D687052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60F8904-D1D3-E8AC-A916-61C30A714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00E3-5AAF-4C5C-BAEE-1F4D2AE8A06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30507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AABB5A-96DC-F7BD-281F-42FF145EF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517AB14-2962-43B4-4293-714D439CFB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873FB24-40CC-CA30-95A2-DD759534BF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CAD4B4F-DA7E-A34F-6C1E-73CA351BC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428B-8241-461E-9908-31EC2AE13C08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5F79324-E103-260B-665B-5F429EB48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C0606DF-232E-5AB2-F7AB-BF556489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00E3-5AAF-4C5C-BAEE-1F4D2AE8A06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22263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4148B3-2B6F-9038-F111-2E8A730DC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A1B4604-3876-CF6C-EE99-0E827FB7F3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14F971-EB23-3F1A-98E6-A2BB7A677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428B-8241-461E-9908-31EC2AE13C08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71C6A8-B5BD-5FB6-3DE9-A33F5E83D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9F9FF3-F773-7211-94B6-F7EA12AD2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00E3-5AAF-4C5C-BAEE-1F4D2AE8A06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60000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8651A2C-06EF-4890-6066-48B993B455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26E567D-5408-0710-8E01-797C547C0D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E34DCA-1378-5B96-4B01-2A44D9E57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428B-8241-461E-9908-31EC2AE13C08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A1F206-8A33-8532-2626-CA3CA1888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A44EA2-32B0-8498-CB57-58841F1F5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00E3-5AAF-4C5C-BAEE-1F4D2AE8A06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39831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4162D52-1736-EED8-B038-65921D538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4CF5B50-C4A5-26D4-3260-673E904117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61556-4FB5-F026-B625-BF6F3CA3D9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B428B-8241-461E-9908-31EC2AE13C08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EFE4EE-22F5-2DB2-789D-3DEEDB8825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00B37-EAF4-8CB3-7B51-8044119B9B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C00E3-5AAF-4C5C-BAEE-1F4D2AE8A06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17281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DA2DE-B5CB-3F7D-D48A-530E72F08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93741"/>
          </a:xfrm>
          <a:solidFill>
            <a:srgbClr val="3980D2"/>
          </a:solidFill>
        </p:spPr>
        <p:txBody>
          <a:bodyPr>
            <a:normAutofit/>
          </a:bodyPr>
          <a:lstStyle/>
          <a:p>
            <a:pPr algn="ctr"/>
            <a:r>
              <a:rPr lang="es-ES" sz="6600" b="1" dirty="0">
                <a:solidFill>
                  <a:schemeClr val="bg1"/>
                </a:solidFill>
              </a:rPr>
              <a:t>PERENNES EN EL PAISAJE</a:t>
            </a:r>
            <a:endParaRPr lang="es-PE" sz="6600" b="1" dirty="0">
              <a:solidFill>
                <a:schemeClr val="bg1"/>
              </a:solidFill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DD9134E-12C6-A1CC-83E6-D23405522D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3741"/>
            <a:ext cx="12191999" cy="5488828"/>
          </a:xfr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775A385-803A-EDBA-0187-F183CCC4A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040" y="6032728"/>
            <a:ext cx="1049670" cy="86331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44AAD9D-F306-A74C-5894-394FE1E389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1858" y="5994684"/>
            <a:ext cx="1148648" cy="86331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8C131BC-2227-1113-0874-38B0AF8DAA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941" y="376251"/>
            <a:ext cx="926672" cy="71939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5294A2A-F38B-4B7D-BFD4-A11B5884F5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1403" y="6020601"/>
            <a:ext cx="957155" cy="89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896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8ED8D1E2-99E7-BB1C-326C-23DB5ED262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68" y="-1842"/>
            <a:ext cx="12192000" cy="97054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C" sz="2000" b="1" dirty="0">
                <a:solidFill>
                  <a:schemeClr val="accent6">
                    <a:lumMod val="50000"/>
                  </a:schemeClr>
                </a:solidFill>
              </a:rPr>
              <a:t>PAISAJE</a:t>
            </a:r>
            <a:endParaRPr lang="es-MX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1600" b="1" i="1" kern="100" dirty="0">
                <a:solidFill>
                  <a:schemeClr val="accent6">
                    <a:lumMod val="50000"/>
                  </a:schemeClr>
                </a:solidFill>
                <a:effectLst/>
                <a:latin typeface="Bierstadt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un espacio geográfico definido y visible, compuesto por elementos naturales y actividades humanas interconectados</a:t>
            </a:r>
            <a:r>
              <a:rPr lang="es-MX" sz="1800" b="1" i="1" kern="100" dirty="0">
                <a:solidFill>
                  <a:schemeClr val="accent6">
                    <a:lumMod val="50000"/>
                  </a:schemeClr>
                </a:solidFill>
                <a:effectLst/>
                <a:latin typeface="Bierstadt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C" sz="1800" b="1" i="1" dirty="0">
              <a:solidFill>
                <a:schemeClr val="accent6">
                  <a:lumMod val="50000"/>
                </a:schemeClr>
              </a:solidFill>
              <a:latin typeface="Bierstadt" panose="020B00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FDD4A56-14C1-C7A1-9184-43B3BDBBA3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59" y="3818273"/>
            <a:ext cx="3048848" cy="22866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319111C-CF07-866C-B76C-7A2790B4B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3132" y="700826"/>
            <a:ext cx="3118535" cy="23389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FB25674-FB73-850E-59E9-1D7C331821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59" y="753091"/>
            <a:ext cx="4313059" cy="22866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5748131C-320A-14A7-D056-602641DB6F47}"/>
              </a:ext>
            </a:extLst>
          </p:cNvPr>
          <p:cNvSpPr txBox="1">
            <a:spLocks/>
          </p:cNvSpPr>
          <p:nvPr/>
        </p:nvSpPr>
        <p:spPr>
          <a:xfrm>
            <a:off x="4587492" y="198989"/>
            <a:ext cx="7268717" cy="2286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EF19C29-AFF2-5BAD-5B28-7597E41311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5851" y="3813322"/>
            <a:ext cx="3203439" cy="23998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Subtítulo 2">
            <a:extLst>
              <a:ext uri="{FF2B5EF4-FFF2-40B4-BE49-F238E27FC236}">
                <a16:creationId xmlns:a16="http://schemas.microsoft.com/office/drawing/2014/main" id="{602CA74B-6D70-B93E-2325-8F837E0AC7D5}"/>
              </a:ext>
            </a:extLst>
          </p:cNvPr>
          <p:cNvSpPr txBox="1">
            <a:spLocks/>
          </p:cNvSpPr>
          <p:nvPr/>
        </p:nvSpPr>
        <p:spPr>
          <a:xfrm>
            <a:off x="12434" y="3043045"/>
            <a:ext cx="12167132" cy="652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1600" b="1" i="1" kern="100" dirty="0">
                <a:solidFill>
                  <a:schemeClr val="accent6">
                    <a:lumMod val="50000"/>
                  </a:schemeClr>
                </a:solidFill>
                <a:latin typeface="Bierstadt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Estos pueden ser cuencas, ecosistemas, agroecosistemas, fincas, campos cultivados y hábitat de organismos, especies o comunidad animal y vegetal natural y domesticado.</a:t>
            </a:r>
            <a:endParaRPr lang="es-EC" sz="1600" b="1" i="1" dirty="0">
              <a:solidFill>
                <a:schemeClr val="accent6">
                  <a:lumMod val="50000"/>
                </a:schemeClr>
              </a:solidFill>
              <a:latin typeface="Bierstadt" panose="020B0004020202020204" pitchFamily="34" charset="0"/>
            </a:endParaRPr>
          </a:p>
        </p:txBody>
      </p:sp>
      <p:pic>
        <p:nvPicPr>
          <p:cNvPr id="9" name="Imagen 28">
            <a:extLst>
              <a:ext uri="{FF2B5EF4-FFF2-40B4-BE49-F238E27FC236}">
                <a16:creationId xmlns:a16="http://schemas.microsoft.com/office/drawing/2014/main" id="{DC33BF25-16CD-5496-153F-F510D782C39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5532" y="726958"/>
            <a:ext cx="2494286" cy="22866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agen 25">
            <a:extLst>
              <a:ext uri="{FF2B5EF4-FFF2-40B4-BE49-F238E27FC236}">
                <a16:creationId xmlns:a16="http://schemas.microsoft.com/office/drawing/2014/main" id="{C4FCFB7F-6100-3C31-73F3-EACDBD9722B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48228" y="3813322"/>
            <a:ext cx="3203439" cy="23789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" name="Subtítulo 2">
            <a:extLst>
              <a:ext uri="{FF2B5EF4-FFF2-40B4-BE49-F238E27FC236}">
                <a16:creationId xmlns:a16="http://schemas.microsoft.com/office/drawing/2014/main" id="{B2F983C7-1512-1948-B5A2-E276C0AC3907}"/>
              </a:ext>
            </a:extLst>
          </p:cNvPr>
          <p:cNvSpPr txBox="1">
            <a:spLocks/>
          </p:cNvSpPr>
          <p:nvPr/>
        </p:nvSpPr>
        <p:spPr>
          <a:xfrm>
            <a:off x="1" y="6310309"/>
            <a:ext cx="12192000" cy="515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1800" b="1" i="1" kern="100" dirty="0">
                <a:solidFill>
                  <a:schemeClr val="accent6">
                    <a:lumMod val="50000"/>
                  </a:schemeClr>
                </a:solidFill>
                <a:latin typeface="Bierstadt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Determinado por factores como el clima, relieve, suelo, cultura y medios de vida.</a:t>
            </a:r>
            <a:endParaRPr lang="es-EC" sz="1800" b="1" i="1" dirty="0">
              <a:solidFill>
                <a:schemeClr val="accent6">
                  <a:lumMod val="50000"/>
                </a:schemeClr>
              </a:solidFill>
              <a:latin typeface="Bierstad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993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DFD7AE-36AE-34E7-0035-3CFC50C8A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Preguntas motivadoras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908393-0A9B-F7CF-6ED2-DE96D167F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72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¿Cómo entendemos y vemos a los perennes en el paisaje? </a:t>
            </a:r>
          </a:p>
        </p:txBody>
      </p:sp>
    </p:spTree>
    <p:extLst>
      <p:ext uri="{BB962C8B-B14F-4D97-AF65-F5344CB8AC3E}">
        <p14:creationId xmlns:p14="http://schemas.microsoft.com/office/powerpoint/2010/main" val="36755187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</TotalTime>
  <Words>81</Words>
  <Application>Microsoft Office PowerPoint</Application>
  <PresentationFormat>Panorámica</PresentationFormat>
  <Paragraphs>7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Bierstadt</vt:lpstr>
      <vt:lpstr>Calibri</vt:lpstr>
      <vt:lpstr>Calibri Light</vt:lpstr>
      <vt:lpstr>Tema de Office</vt:lpstr>
      <vt:lpstr>PERENNES EN EL PAISAJE</vt:lpstr>
      <vt:lpstr>Presentación de PowerPoint</vt:lpstr>
      <vt:lpstr>Preguntas motivadoras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Diego Fernando Mina</dc:creator>
  <cp:lastModifiedBy>Usuario</cp:lastModifiedBy>
  <cp:revision>15</cp:revision>
  <dcterms:created xsi:type="dcterms:W3CDTF">2023-11-23T03:23:38Z</dcterms:created>
  <dcterms:modified xsi:type="dcterms:W3CDTF">2023-12-07T14:39:17Z</dcterms:modified>
</cp:coreProperties>
</file>